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70" r:id="rId2"/>
    <p:sldId id="257" r:id="rId3"/>
    <p:sldId id="259" r:id="rId4"/>
    <p:sldId id="260" r:id="rId5"/>
    <p:sldId id="261" r:id="rId6"/>
    <p:sldId id="262" r:id="rId7"/>
    <p:sldId id="265" r:id="rId8"/>
    <p:sldId id="263" r:id="rId9"/>
    <p:sldId id="264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2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490D4-66CE-44F8-A438-30618D8009C6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A66670-8838-4BB8-8F49-B2CF14E638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58775"/>
            <a:ext cx="7772400" cy="147002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90800" y="2209800"/>
            <a:ext cx="6400800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1600200"/>
            <a:ext cx="3505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600200"/>
            <a:ext cx="3505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231775"/>
            <a:ext cx="1790700" cy="58943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231775"/>
            <a:ext cx="5219700" cy="58943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28800" y="231775"/>
            <a:ext cx="716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8800" y="1600200"/>
            <a:ext cx="716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2253FE9-74F1-4062-81BD-C0392E73EAC1}" type="datetimeFigureOut">
              <a:rPr lang="ru-RU" smtClean="0"/>
              <a:pPr/>
              <a:t>29.04.2020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E17FAA7-D080-4FF4-8D20-5032C8FF69F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bg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pochemu4ka.ru/_ld/17/86495426.jp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783506" y="2123565"/>
            <a:ext cx="836049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76600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 занятия: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76600" algn="l"/>
              </a:tabLst>
            </a:pPr>
            <a:r>
              <a:rPr kumimoji="0" lang="ru-RU" sz="4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"Пожарная охрана в России"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211960" y="6329645"/>
            <a:ext cx="49320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70213" algn="ctr"/>
                <a:tab pos="5940425" algn="r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onsko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60648"/>
            <a:ext cx="219075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66496138_image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284984"/>
            <a:ext cx="4462462" cy="284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572000" y="476672"/>
            <a:ext cx="24482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XIV</a:t>
            </a:r>
            <a:r>
              <a:rPr lang="ru-RU" sz="440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век</a:t>
            </a:r>
            <a:r>
              <a:rPr lang="ru-RU" sz="440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4283968" y="1628800"/>
            <a:ext cx="4716462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altLang="ru-RU" sz="22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К первым на Руси пожарно-профилактическим мероприятиям следует отнести возведение  оборонительных каменных стен вокруг городов. В 1365 году по повелению Великого Московского князя </a:t>
            </a:r>
            <a:r>
              <a:rPr kumimoji="0" lang="ru-RU" altLang="ru-RU" sz="2200" b="1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Дмитрия Донского</a:t>
            </a:r>
            <a:r>
              <a:rPr kumimoji="0" lang="ru-RU" altLang="ru-RU" sz="22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Кремль был защищён двухкилометровой стеной, выполненной из белого камня, которая существенно снизила опасность огненного уничтожения города от военных пожаров. </a:t>
            </a:r>
            <a:endParaRPr kumimoji="0" lang="ru-RU" altLang="ru-RU" sz="22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190px-Vasil2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86025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/>
          </p:cNvSpPr>
          <p:nvPr>
            <p:ph type="title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      XV век</a:t>
            </a:r>
            <a:r>
              <a:rPr lang="ru-RU" dirty="0" smtClean="0">
                <a:ln>
                  <a:noFill/>
                </a:ln>
                <a:effectLst/>
              </a:rPr>
              <a:t>  </a:t>
            </a:r>
          </a:p>
        </p:txBody>
      </p:sp>
      <p:pic>
        <p:nvPicPr>
          <p:cNvPr id="6" name="Picture 7" descr="64cf2a23231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6992"/>
            <a:ext cx="3331438" cy="3310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563888" y="1844824"/>
            <a:ext cx="52565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1434 году в царствование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Василия II Темного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были изданы царские указы о том, как обращаться с огнем и при каких условиях можно им пользоваться.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g11.nnm.me/4/6/7/4/b/e1b1089f28f8f21ab241843dbf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520279" cy="3332074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89040"/>
            <a:ext cx="1956851" cy="2662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627784" y="404664"/>
            <a:ext cx="6291808" cy="2736305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Указом царя</a:t>
            </a:r>
            <a:r>
              <a:rPr lang="ru-RU" sz="24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Ивана III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городских улицах были организованы пожарные команды - особые заставы "Решетки", службу в которых несли "решеточные приказчики" и привлекаемые к ним в помощь жители города (по одному человеку от каждых десяти дворов).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user\Desktop\обж\hand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4221088"/>
            <a:ext cx="4304867" cy="221969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Ivan_II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20383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x1-16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6769100" cy="25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/>
          </p:cNvSpPr>
          <p:nvPr>
            <p:ph type="title"/>
          </p:nvPr>
        </p:nvSpPr>
        <p:spPr bwMode="auto">
          <a:xfrm>
            <a:off x="2915816" y="0"/>
            <a:ext cx="5051425" cy="1219200"/>
          </a:xfrm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XVI век</a:t>
            </a:r>
            <a:r>
              <a:rPr lang="ru-RU" dirty="0" smtClean="0">
                <a:ln>
                  <a:noFill/>
                </a:ln>
                <a:effectLst/>
              </a:rPr>
              <a:t>  </a:t>
            </a:r>
          </a:p>
        </p:txBody>
      </p:sp>
      <p:sp>
        <p:nvSpPr>
          <p:cNvPr id="7" name="Rectangle 3"/>
          <p:cNvSpPr txBox="1">
            <a:spLocks/>
          </p:cNvSpPr>
          <p:nvPr/>
        </p:nvSpPr>
        <p:spPr bwMode="auto">
          <a:xfrm>
            <a:off x="2267744" y="1124744"/>
            <a:ext cx="6732587" cy="467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ru-RU" alt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В 1547 году 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Иван Грозный</a:t>
            </a:r>
            <a:r>
              <a:rPr kumimoji="0" lang="ru-RU" alt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издал указ, обязывающий московских жителей иметь во дворах и на крышах домов бочки с водой и запрещающий топить летом печи, а пищу разрешалось готовить только вдали от жилищ.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mirror7.ru.indbooks.in/wp-content/uploads/2016/0198294/i_0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966037" cy="3981011"/>
          </a:xfrm>
          <a:prstGeom prst="rect">
            <a:avLst/>
          </a:prstGeom>
          <a:noFill/>
        </p:spPr>
      </p:pic>
      <p:pic>
        <p:nvPicPr>
          <p:cNvPr id="5" name="Picture 9" descr="gpn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93096"/>
            <a:ext cx="2888831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/>
          </p:cNvSpPr>
          <p:nvPr>
            <p:ph type="title"/>
          </p:nvPr>
        </p:nvSpPr>
        <p:spPr bwMode="auto">
          <a:ln w="9525"/>
        </p:spPr>
        <p:txBody>
          <a:bodyPr wrap="square" lIns="91440" tIns="45720" rIns="91440" bIns="45720" numCol="1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err="1" smtClean="0">
                <a:ln>
                  <a:noFill/>
                </a:ln>
                <a:solidFill>
                  <a:schemeClr val="bg1"/>
                </a:solidFill>
                <a:effectLst/>
              </a:rPr>
              <a:t>XVIIвек</a:t>
            </a:r>
            <a:endParaRPr lang="ru-RU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7" name="Rectangle 3"/>
          <p:cNvSpPr>
            <a:spLocks noGrp="1"/>
          </p:cNvSpPr>
          <p:nvPr>
            <p:ph idx="1"/>
          </p:nvPr>
        </p:nvSpPr>
        <p:spPr>
          <a:xfrm>
            <a:off x="2699792" y="1484784"/>
            <a:ext cx="6291808" cy="4641379"/>
          </a:xfrm>
        </p:spPr>
        <p:txBody>
          <a:bodyPr/>
          <a:lstStyle/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целях сбережения от уничтожающих пожаров          </a:t>
            </a:r>
          </a:p>
          <a:p>
            <a:pPr>
              <a:lnSpc>
                <a:spcPct val="90000"/>
              </a:lnSpc>
              <a:buFont typeface="Wingdings 2" pitchFamily="18" charset="2"/>
              <a:buNone/>
            </a:pP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 апреля 1649 года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Алексеем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Михайловичем издается «Наказ о градском благочинии».</a:t>
            </a: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Жителям городов указывалось на необходимость держать в домах пожарный инструмент. Именно поэтому </a:t>
            </a:r>
            <a:r>
              <a:rPr lang="ru-RU" alt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 апреля</a:t>
            </a:r>
            <a:r>
              <a:rPr lang="ru-RU" alt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является днём профессионального праздника работников </a:t>
            </a:r>
            <a:r>
              <a:rPr lang="ru-RU" alt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противопожарной службы.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Игра: "Кто быстрее?"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remarka24.ru/image/cache/data/product/nakleiki/mchs/ms18/pozharnaja-atributika-cr-600x45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216" y="2172902"/>
            <a:ext cx="4413087" cy="36323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s://ds02.infourok.ru/uploads/ex/0e33/00053e52-082de506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787847"/>
            <a:ext cx="7200800" cy="540060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pochemu4ka.ru/_ld/17/86495426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254794" y="1052736"/>
            <a:ext cx="7889206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59" y="1196752"/>
            <a:ext cx="2901683" cy="187220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268760"/>
            <a:ext cx="2448272" cy="18362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429000"/>
            <a:ext cx="2484276" cy="16561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33799" name="Picture 7" descr="http://elitefon.ru/pic/201211/1680x1050/elitefon.ru-114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429000"/>
            <a:ext cx="3312368" cy="207023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игра «Собери слово».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1772816"/>
            <a:ext cx="777686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ОГНЕТУШИТЕЛЬ</a:t>
            </a:r>
            <a:endParaRPr lang="ru-RU" sz="6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http://chicagohacksbig.com/images/fire-extinguisher-clipart-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3068960"/>
            <a:ext cx="1378506" cy="320582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691680" y="1916832"/>
          <a:ext cx="6766520" cy="3095191"/>
        </p:xfrm>
        <a:graphic>
          <a:graphicData uri="http://schemas.openxmlformats.org/drawingml/2006/table">
            <a:tbl>
              <a:tblPr/>
              <a:tblGrid>
                <a:gridCol w="3383260"/>
                <a:gridCol w="3383260"/>
              </a:tblGrid>
              <a:tr h="309519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Огонь нельзя оставлять…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Если увидишь пламя –…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Вызывай пожарных…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От огня…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Из горящего помещения…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50000"/>
                        </a:lnSpc>
                        <a:spcAft>
                          <a:spcPts val="1000"/>
                        </a:spcAft>
                        <a:buFont typeface="+mj-lt"/>
                        <a:buAutoNum type="arabicPeriod"/>
                        <a:tabLst>
                          <a:tab pos="457200" algn="l"/>
                        </a:tabLs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Опасней всего при пожаре…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по телефону 01.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нельзя прятаться.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без присмотра.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зови на помощь взрослых.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дым.</a:t>
                      </a:r>
                      <a:b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ru-RU" sz="1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… надо быстро уйти.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0" marR="95250" marT="9525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3995936" y="2204864"/>
            <a:ext cx="1224136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067944" y="4005064"/>
            <a:ext cx="1152128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3707904" y="2348880"/>
            <a:ext cx="1512168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067944" y="4005064"/>
            <a:ext cx="136815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563888" y="2708920"/>
            <a:ext cx="158417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923928" y="2636912"/>
            <a:ext cx="1224136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s://pda.litres.ru/static/bookimages/17/46/51/17465111.bin.dir/17465111.cover_max1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71794"/>
            <a:ext cx="9355406" cy="658620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P_SCARE_TXT_4_Alarm_Fir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258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PPP_SCARE_TXT_4_Alarm_Fire</vt:lpstr>
      <vt:lpstr>Слайд 1</vt:lpstr>
      <vt:lpstr>Слайд 2</vt:lpstr>
      <vt:lpstr>       XV век  </vt:lpstr>
      <vt:lpstr>Слайд 4</vt:lpstr>
      <vt:lpstr> XVI век  </vt:lpstr>
      <vt:lpstr>XVIIвек</vt:lpstr>
      <vt:lpstr>Игра: "Кто быстрее?"</vt:lpstr>
      <vt:lpstr>Слайд 8</vt:lpstr>
      <vt:lpstr>Слайд 9</vt:lpstr>
      <vt:lpstr>Слайд 10</vt:lpstr>
      <vt:lpstr>игра «Собери слово». </vt:lpstr>
      <vt:lpstr>Слайд 12</vt:lpstr>
      <vt:lpstr>Слайд 13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123</cp:lastModifiedBy>
  <cp:revision>24</cp:revision>
  <dcterms:created xsi:type="dcterms:W3CDTF">2018-04-22T12:07:42Z</dcterms:created>
  <dcterms:modified xsi:type="dcterms:W3CDTF">2020-04-29T13:44:05Z</dcterms:modified>
</cp:coreProperties>
</file>